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95" autoAdjust="0"/>
    <p:restoredTop sz="86476" autoAdjust="0"/>
  </p:normalViewPr>
  <p:slideViewPr>
    <p:cSldViewPr>
      <p:cViewPr varScale="1">
        <p:scale>
          <a:sx n="63" d="100"/>
          <a:sy n="63" d="100"/>
        </p:scale>
        <p:origin x="-7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91E7377-CF48-4447-AA1E-82406807F833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486C23F-76E3-4230-B7BE-C4AF04D8A8C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Children’s librarians! You are part of a chain of resources found at your</a:t>
            </a:r>
            <a:r>
              <a:rPr lang="en-US" baseline="0" dirty="0" smtClean="0"/>
              <a:t> public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83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most</a:t>
            </a:r>
            <a:r>
              <a:rPr lang="en-US" baseline="0" dirty="0" smtClean="0"/>
              <a:t> important item in your collection doesn’t even have a barcode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984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you – the early childhood literacy expert!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028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you doing to be the strongest link</a:t>
            </a:r>
            <a:r>
              <a:rPr lang="en-US" baseline="0" dirty="0" smtClean="0"/>
              <a:t> at your library?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54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 a</a:t>
            </a:r>
            <a:r>
              <a:rPr lang="en-US" baseline="0" dirty="0" smtClean="0"/>
              <a:t> connector rather than just a collector of materials at your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49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your confidence,</a:t>
            </a:r>
            <a:r>
              <a:rPr lang="en-US" baseline="0" dirty="0" smtClean="0"/>
              <a:t> creativity, and charm to connect your patrons to your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66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Get out of</a:t>
            </a:r>
            <a:r>
              <a:rPr lang="en-US" baseline="0" dirty="0" smtClean="0"/>
              <a:t> the stacks and promote, promote, promote your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36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Harness technology: use digital stories, podcasts,</a:t>
            </a:r>
            <a:r>
              <a:rPr lang="en-US" baseline="0" dirty="0" smtClean="0"/>
              <a:t> blogs, wikis &amp; virtual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414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Speak up and</a:t>
            </a:r>
            <a:r>
              <a:rPr lang="en-US" baseline="0" dirty="0" smtClean="0"/>
              <a:t> spread the word through newsletters, radio &amp; </a:t>
            </a:r>
            <a:r>
              <a:rPr lang="en-US" baseline="0" dirty="0" err="1" smtClean="0"/>
              <a:t>tv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psa’s</a:t>
            </a:r>
            <a:r>
              <a:rPr lang="en-US" baseline="0" dirty="0" smtClean="0"/>
              <a:t>, web and social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81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Get up from the reference desk</a:t>
            </a:r>
            <a:r>
              <a:rPr lang="en-US" baseline="0" dirty="0" smtClean="0"/>
              <a:t> and connect, connect, connect with your patrons!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577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book reviews,</a:t>
            </a:r>
            <a:r>
              <a:rPr lang="en-US" baseline="0" dirty="0" smtClean="0"/>
              <a:t> bookmarks, posters, videos, and displays to entice enthrall and educate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3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valuable</a:t>
            </a:r>
            <a:r>
              <a:rPr lang="en-US" baseline="0" dirty="0" smtClean="0"/>
              <a:t> item in your library’s collection 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05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Provide exciting reader’s advisory, </a:t>
            </a:r>
            <a:r>
              <a:rPr lang="en-US" dirty="0" err="1" smtClean="0"/>
              <a:t>booktalks</a:t>
            </a:r>
            <a:r>
              <a:rPr lang="en-US" dirty="0" smtClean="0"/>
              <a:t>, </a:t>
            </a:r>
            <a:r>
              <a:rPr lang="en-US" dirty="0" err="1" smtClean="0"/>
              <a:t>bibliotherapy</a:t>
            </a:r>
            <a:r>
              <a:rPr lang="en-US" baseline="0" dirty="0" smtClean="0"/>
              <a:t> and book </a:t>
            </a:r>
            <a:r>
              <a:rPr lang="en-US" baseline="0" dirty="0" err="1" smtClean="0"/>
              <a:t>give-aways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07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Step-up</a:t>
            </a:r>
            <a:r>
              <a:rPr lang="en-US" baseline="0" dirty="0" smtClean="0"/>
              <a:t> your programs: present impactful story hours linked to early literacy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61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are the collection’s coach, cheerleader and champion. Don’t break the chain!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010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 up your patrons to the library!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09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your patrons</a:t>
            </a:r>
            <a:r>
              <a:rPr lang="en-US" baseline="0" dirty="0" smtClean="0"/>
              <a:t> well-connected?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05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the strongest link at your library!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75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a bluebonnet,</a:t>
            </a:r>
            <a:r>
              <a:rPr lang="en-US" baseline="0" dirty="0" smtClean="0"/>
              <a:t> or a 2x2, or a lone star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71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not a reference</a:t>
            </a:r>
            <a:r>
              <a:rPr lang="en-US" baseline="0" dirty="0" smtClean="0"/>
              <a:t>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10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language</a:t>
            </a:r>
            <a:r>
              <a:rPr lang="en-US" baseline="0" dirty="0" smtClean="0"/>
              <a:t>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332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a video,</a:t>
            </a:r>
            <a:r>
              <a:rPr lang="en-US" baseline="0" dirty="0" smtClean="0"/>
              <a:t> audiobook, e-reader, or 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80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not a toy kit or story 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83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early literacy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044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even</a:t>
            </a:r>
            <a:r>
              <a:rPr lang="en-US" baseline="0" dirty="0" smtClean="0"/>
              <a:t> a picture book. No!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3531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</TotalTime>
  <Words>278</Words>
  <Application>Microsoft Office PowerPoint</Application>
  <PresentationFormat>On-screen Show (4:3)</PresentationFormat>
  <Paragraphs>25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Verve</vt:lpstr>
      <vt:lpstr>Children’s librarians! You are part of a chain of resources found at your public library</vt:lpstr>
      <vt:lpstr>The most valuable item in your library’s collection is </vt:lpstr>
      <vt:lpstr>Not a bluebonnet, or a 2x2, or a lone star book</vt:lpstr>
      <vt:lpstr>It is not a reference database</vt:lpstr>
      <vt:lpstr>World language material</vt:lpstr>
      <vt:lpstr>Or a video, audiobook, e-reader, or cd</vt:lpstr>
      <vt:lpstr>It’s not a toy kit or story kit</vt:lpstr>
      <vt:lpstr>An early literacy station</vt:lpstr>
      <vt:lpstr>Or even a picture book. No!</vt:lpstr>
      <vt:lpstr>The most important item in your collection doesn’t even have a barcode</vt:lpstr>
      <vt:lpstr>It’s you – the early childhood literacy expert!</vt:lpstr>
      <vt:lpstr>What are you doing to be the strongest link at your library?</vt:lpstr>
      <vt:lpstr>Be a connector rather than just a collector of materials at your library</vt:lpstr>
      <vt:lpstr>Use your confidence, creativity, and charm to connect your patrons to your collection</vt:lpstr>
      <vt:lpstr>Get out of the stacks and promote, promote, promote your collection</vt:lpstr>
      <vt:lpstr>Harness technology: use digital stories, podcasts, blogs, wikis &amp; virtual communities</vt:lpstr>
      <vt:lpstr>Speak up and spread the word through newsletters, radio &amp; tv psa’s, web and social media</vt:lpstr>
      <vt:lpstr>Get up from the reference desk and connect, connect, connect with your patrons!</vt:lpstr>
      <vt:lpstr>Create book reviews, bookmarks, posters, videos, and displays to entice enthrall and educate</vt:lpstr>
      <vt:lpstr>Provide exciting reader’s advisory, booktalks, bibliotherapy and book give-aways</vt:lpstr>
      <vt:lpstr>Step-up your programs: present impactful story hours linked to early literacy skills</vt:lpstr>
      <vt:lpstr>You are the collection’s coach, cheerleader and champion. Don’t break the chain!</vt:lpstr>
      <vt:lpstr>Link up your patrons to the library! </vt:lpstr>
      <vt:lpstr>Are your patrons well-connected?</vt:lpstr>
      <vt:lpstr>Be the strongest link at your library!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librarians! You are part of a chain of resources found at your public library</dc:title>
  <dc:creator>Sabahat Vahidy</dc:creator>
  <cp:lastModifiedBy>Sabahat Vahidy</cp:lastModifiedBy>
  <cp:revision>2</cp:revision>
  <dcterms:created xsi:type="dcterms:W3CDTF">2014-03-02T04:19:10Z</dcterms:created>
  <dcterms:modified xsi:type="dcterms:W3CDTF">2014-03-02T04:33:12Z</dcterms:modified>
</cp:coreProperties>
</file>